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1" r:id="rId12"/>
    <p:sldId id="272" r:id="rId13"/>
    <p:sldId id="273" r:id="rId14"/>
    <p:sldId id="274" r:id="rId15"/>
    <p:sldId id="275" r:id="rId16"/>
    <p:sldId id="276" r:id="rId17"/>
    <p:sldId id="268" r:id="rId18"/>
    <p:sldId id="269" r:id="rId19"/>
    <p:sldId id="270" r:id="rId20"/>
    <p:sldId id="258" r:id="rId21"/>
    <p:sldId id="277" r:id="rId22"/>
    <p:sldId id="278" r:id="rId23"/>
    <p:sldId id="279" r:id="rId24"/>
    <p:sldId id="280" r:id="rId25"/>
    <p:sldId id="281" r:id="rId26"/>
    <p:sldId id="286" r:id="rId27"/>
    <p:sldId id="293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2B526-0125-4A04-A5F5-B5822F9656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8BC76-9E7A-46F4-B684-498CE1714C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7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8BC76-9E7A-46F4-B684-498CE1714CE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0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1003A-CCEC-4C95-81FD-23D0EC612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4DA3CD-F7AA-4DB2-8372-619ACDCB28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FC080A-73E3-41C0-84A0-CC17355C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558D38-A629-4A9D-95C8-429EF1D4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9F39E0-3C45-4882-A115-0EB297A6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2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7451C-93C0-47F2-9359-0ADAF3FB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6B82BE-32FD-4F77-A60F-B22E745C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CAC976-684B-450C-828D-D69BEBBF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5F024-47D6-48C8-A47E-FBA2DC9B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FF6B07-5174-48B0-B05C-CF41C4BA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29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9097F2-9DED-45AA-8B8B-DDE157841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936A2D-BE75-4085-8ABB-2554821C2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CF00F-EE13-450A-99BA-C2F419F7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C53FB9-2F3C-4737-B9BD-91760EFC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0C5B28-FC96-45A3-9351-08F3890B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85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2D40C-0F12-4B14-B55F-1D3A9C34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4ADA36-702B-4109-82FF-B537944B7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F11296-3081-452F-8B12-083ADD62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BE6F12-C480-4C2D-985E-C01722B8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F4DBE0-54F9-4D8D-990D-16E3DD372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46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2ED41-3309-478E-8670-87C0A210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730E5C-B8E5-4A47-A279-497D80BB4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88F9E-C784-43A6-9EC2-8EDC1B2A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48CFA4-5538-489B-9D97-2A84B077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1BAAE1-F270-48D3-BB74-51166BF2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62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D2D8F-3CD5-45D6-A591-AC0DFEC6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4DE09-8A65-49C6-A249-F929F16AE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2084F3-5AD1-41D5-8884-D6E1F93FC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9BD8CD-1569-4FAD-B00D-E7BBE423B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3C7FE8-3160-42A0-AD6D-98241486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384172-9F7E-45C3-BC34-F0F56483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57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ED3A3-A9B5-4AC0-98E1-1DA61B88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B831E9-6293-4C9C-8273-C87D158A7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4E9506-74F1-4C6F-8F25-3CA44C9A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BF9642-2E7A-4D6C-8FC9-A38CF4737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83A531-EEB3-4EE4-A833-48FAAFC07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3C98FC-149A-4908-8593-7E5C4273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CF83FE-CC8D-4A6E-9D64-B5216416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D2EA9E-F408-4576-BAA7-CE939A54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89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14A93-CA0E-4769-84D7-5A9AE9CB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2E70DB-B2C7-43FD-AB00-365EBC43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4971BE-5918-4ACC-B9C2-15864ACB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9815D3-2C67-4D81-82F1-40455230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EE7117-0043-4BB2-A696-C56424A2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13F3B0-913F-408E-A4B2-D92A1BC6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313971-10D2-4BEB-8FF6-A418D9E3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4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107D1-5527-43B2-B6A2-8524903E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3A1D32-6C8D-4A5D-B719-1F2C735C5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F8F0CE-5951-4D35-B8BD-59C6E3D8E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40AB11-825C-4C12-A531-063469670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214E26-A9A8-4056-A95B-E9CEFD49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A20666-7205-482C-9AAB-7AB31F6A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55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FE3ED-3A3C-4413-A366-17288BBA0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A82279-1996-4973-B408-7E1C8AC91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E066D-2AA1-40FD-9F62-6E531F6CF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E4463F-D004-4A12-928E-22E9B00F6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8D33BB-E435-4CBA-B468-D0B0F416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85FF99-FA0A-4E9F-9AFA-AC43E1BE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2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32E8739-C627-422A-B8DE-48184A21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AC571A-91F7-4CE5-BBA3-14692A521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B40AA1-86CA-4383-9FAD-05EFF9D56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63365-4A59-47FC-BCAC-28BEC4A88444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B9094E-53C8-4A3D-A8AF-C150DAC05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26704E-D6D6-4081-AAAD-8DFBAA6D5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B252F-3F85-4ED4-9C2B-80A5DF6A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72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38929-42CF-4F22-BDB8-109EE8CD7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0015"/>
            <a:ext cx="9144000" cy="1279947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实验室交流会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C44BB5-0BEF-437D-9E97-576494784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0611"/>
            <a:ext cx="9144000" cy="1655762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FFC000"/>
                </a:solidFill>
              </a:rPr>
              <a:t>主题：</a:t>
            </a:r>
            <a:r>
              <a:rPr lang="en-US" altLang="zh-CN" sz="4000" b="1" dirty="0" err="1">
                <a:solidFill>
                  <a:srgbClr val="FFC000"/>
                </a:solidFill>
              </a:rPr>
              <a:t>git&amp;github</a:t>
            </a:r>
            <a:r>
              <a:rPr lang="zh-CN" altLang="en-US" sz="4000" b="1" dirty="0">
                <a:solidFill>
                  <a:srgbClr val="FFC000"/>
                </a:solidFill>
              </a:rPr>
              <a:t>的简单介绍和应用</a:t>
            </a:r>
            <a:endParaRPr lang="en-US" altLang="zh-CN" sz="4000" b="1" dirty="0">
              <a:solidFill>
                <a:srgbClr val="FFC000"/>
              </a:solidFill>
            </a:endParaRPr>
          </a:p>
          <a:p>
            <a:r>
              <a:rPr lang="zh-CN" altLang="en-US" b="1" dirty="0"/>
              <a:t>主讲人：王嘉程</a:t>
            </a:r>
          </a:p>
        </p:txBody>
      </p:sp>
    </p:spTree>
    <p:extLst>
      <p:ext uri="{BB962C8B-B14F-4D97-AF65-F5344CB8AC3E}">
        <p14:creationId xmlns:p14="http://schemas.microsoft.com/office/powerpoint/2010/main" val="13363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BFD2F3-E47C-4113-907F-774196BE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" y="0"/>
            <a:ext cx="12192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04AC99-1582-4639-BD2C-4CE859F7C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"/>
            <a:ext cx="12192000" cy="68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2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054E3E-824B-46DA-A2C0-F8D29BAA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6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B7996B-E046-4C90-934A-3B0BE33B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4"/>
            <a:ext cx="12192000" cy="49057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9B4C58A-B07D-47B4-BCA0-98004D22F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19" y="4905257"/>
            <a:ext cx="8285583" cy="17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1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124DBF-E37D-484F-8820-A9B88E15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1" y="0"/>
            <a:ext cx="9999306" cy="41562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500720-ED82-4352-B290-B3E86AAC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00" y="4342617"/>
            <a:ext cx="5052491" cy="22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9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7181B7-6B8A-43C4-A378-A33A14128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0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33531E-61CD-4912-AAD4-621CD0E7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5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93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E9CFC0E-483B-4BEE-8150-AE7B39482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9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0E017A-D1FE-406F-B9B1-30E25F06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600"/>
            <a:ext cx="12192000" cy="68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0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888004-30DB-4960-9264-896BD9D9F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B089D52-9653-4CBD-AC55-D1A354719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4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A0AF5186-3704-4A69-8D16-4F5522C35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84785"/>
            <a:ext cx="9144000" cy="3373016"/>
          </a:xfrm>
        </p:spPr>
        <p:txBody>
          <a:bodyPr/>
          <a:lstStyle/>
          <a:p>
            <a:endParaRPr lang="en-US" altLang="zh-CN" sz="4000" b="1" dirty="0">
              <a:solidFill>
                <a:prstClr val="black"/>
              </a:solidFill>
              <a:latin typeface="等线 Light" panose="020F0302020204030204"/>
              <a:ea typeface="等线 Light" panose="02010600030101010101" pitchFamily="2" charset="-122"/>
              <a:cs typeface="+mj-cs"/>
            </a:endParaRPr>
          </a:p>
          <a:p>
            <a:r>
              <a:rPr lang="zh-CN" altLang="en-US" sz="4000" b="1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  <a:cs typeface="+mj-cs"/>
              </a:rPr>
              <a:t>让我们来注册一个自己的</a:t>
            </a:r>
            <a:r>
              <a:rPr lang="en-US" altLang="zh-CN" sz="4000" b="1" dirty="0" err="1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  <a:cs typeface="+mj-cs"/>
              </a:rPr>
              <a:t>github</a:t>
            </a:r>
            <a:r>
              <a:rPr lang="zh-CN" altLang="en-US" sz="4000" b="1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  <a:cs typeface="+mj-cs"/>
              </a:rPr>
              <a:t>账号，然后开启自己开源社区之旅吧</a:t>
            </a:r>
            <a:r>
              <a:rPr lang="zh-CN" altLang="en-US" dirty="0"/>
              <a:t>！</a:t>
            </a: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2940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77C425-B1EA-49A3-9067-08D2C4EDD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049" y="564924"/>
            <a:ext cx="9144000" cy="109832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Git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552708A-3D9A-4EB6-8110-C092E7861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510" y="2080727"/>
            <a:ext cx="6500327" cy="3009122"/>
          </a:xfrm>
        </p:spPr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是一个开源的分布式版本控制系统，可以有效、高速的处理从很小到非常大的项目版本管理。 </a:t>
            </a:r>
            <a:r>
              <a:rPr lang="en-US" altLang="zh-CN" dirty="0"/>
              <a:t>Git </a:t>
            </a:r>
            <a:r>
              <a:rPr lang="zh-CN" altLang="en-US" dirty="0"/>
              <a:t>是 </a:t>
            </a:r>
            <a:r>
              <a:rPr lang="en-US" altLang="zh-CN" b="1" u="sng" dirty="0">
                <a:solidFill>
                  <a:schemeClr val="accent2"/>
                </a:solidFill>
              </a:rPr>
              <a:t>Linus Torvalds </a:t>
            </a:r>
            <a:r>
              <a:rPr lang="zh-CN" altLang="en-US" dirty="0">
                <a:solidFill>
                  <a:schemeClr val="accent2"/>
                </a:solidFill>
              </a:rPr>
              <a:t>（颠覆世界的“自由主义教皇”林纳斯）</a:t>
            </a:r>
            <a:r>
              <a:rPr lang="zh-CN" altLang="en-US" dirty="0"/>
              <a:t>为了帮助管理 </a:t>
            </a:r>
            <a:r>
              <a:rPr lang="en-US" altLang="zh-CN" dirty="0"/>
              <a:t>Linux </a:t>
            </a:r>
            <a:r>
              <a:rPr lang="zh-CN" altLang="en-US" dirty="0"/>
              <a:t>内核开发而开发的一个开放源码的版本控制软件。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46BACE-A75F-4E04-A7C8-0FBC387A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21" y="1339647"/>
            <a:ext cx="3810330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76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6D7304D-9903-4C25-A4F8-8E669CBAE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502780" cy="43498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08BA8B-BAA4-4D0F-B8DC-CDE219BC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59" y="528782"/>
            <a:ext cx="6183010" cy="39050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54FD56-59E2-44CE-90DB-A9FE640AC710}"/>
              </a:ext>
            </a:extLst>
          </p:cNvPr>
          <p:cNvSpPr txBox="1"/>
          <p:nvPr/>
        </p:nvSpPr>
        <p:spPr>
          <a:xfrm>
            <a:off x="3165461" y="5159829"/>
            <a:ext cx="5271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这些都是安装的过程</a:t>
            </a:r>
          </a:p>
        </p:txBody>
      </p:sp>
    </p:spTree>
    <p:extLst>
      <p:ext uri="{BB962C8B-B14F-4D97-AF65-F5344CB8AC3E}">
        <p14:creationId xmlns:p14="http://schemas.microsoft.com/office/powerpoint/2010/main" val="164767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D8C22-9D5F-47BD-AF70-0D19D713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		</a:t>
            </a:r>
            <a:r>
              <a:rPr lang="zh-CN" altLang="en-US" b="1" dirty="0">
                <a:solidFill>
                  <a:schemeClr val="accent2"/>
                </a:solidFill>
              </a:rPr>
              <a:t>安装成功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5A44D5D-5D6F-45FB-9A12-54E0418A3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808" y="1459197"/>
            <a:ext cx="4119550" cy="52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08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EC49B6E-9815-4459-8D82-06A7A6BC8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806"/>
            <a:ext cx="12192000" cy="68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22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4CEE4B3-8673-485E-A400-575A5CCD0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85705C-4980-4406-899C-2BE627C40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0" y="885726"/>
            <a:ext cx="5542704" cy="38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0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C8EA46-5A47-44B0-BF84-5BFE2D79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580"/>
            <a:ext cx="10515600" cy="5878383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创建一个文件夹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进行</a:t>
            </a:r>
            <a:r>
              <a:rPr lang="en-US" altLang="zh-CN" dirty="0"/>
              <a:t>git </a:t>
            </a:r>
            <a:r>
              <a:rPr lang="en-US" altLang="zh-CN" dirty="0" err="1"/>
              <a:t>init</a:t>
            </a:r>
            <a:r>
              <a:rPr lang="en-US" altLang="zh-CN" dirty="0"/>
              <a:t>  </a:t>
            </a:r>
            <a:r>
              <a:rPr lang="zh-CN" altLang="en-US" dirty="0"/>
              <a:t>在文件内初始化</a:t>
            </a:r>
            <a:r>
              <a:rPr lang="en-US" altLang="zh-CN" dirty="0"/>
              <a:t>git</a:t>
            </a:r>
            <a:r>
              <a:rPr lang="zh-CN" altLang="en-US" dirty="0"/>
              <a:t>（创建一个</a:t>
            </a:r>
            <a:r>
              <a:rPr lang="en-US" altLang="zh-CN" dirty="0"/>
              <a:t>git</a:t>
            </a:r>
            <a:r>
              <a:rPr lang="zh-CN" altLang="en-US" dirty="0"/>
              <a:t>仓库）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然后可以创建一个文件 </a:t>
            </a:r>
            <a:r>
              <a:rPr lang="en-US" altLang="zh-CN" dirty="0"/>
              <a:t>touch xxx.cpp(.</a:t>
            </a:r>
            <a:r>
              <a:rPr lang="en-US" altLang="zh-CN" dirty="0" err="1"/>
              <a:t>py</a:t>
            </a:r>
            <a:r>
              <a:rPr lang="en-US" altLang="zh-CN" dirty="0"/>
              <a:t>\.php\.java\........)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可以查看其状态  </a:t>
            </a:r>
            <a:r>
              <a:rPr lang="en-US" altLang="zh-CN" dirty="0"/>
              <a:t>git status             </a:t>
            </a:r>
            <a:r>
              <a:rPr lang="zh-CN" altLang="en-US" dirty="0"/>
              <a:t>红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将其文件添加到暂存区  </a:t>
            </a:r>
            <a:r>
              <a:rPr lang="en-US" altLang="zh-CN" dirty="0"/>
              <a:t>git add xxx.cpp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可以查看其状态  </a:t>
            </a:r>
            <a:r>
              <a:rPr lang="en-US" altLang="zh-CN" dirty="0"/>
              <a:t>git status             </a:t>
            </a:r>
            <a:r>
              <a:rPr lang="zh-CN" altLang="en-US" dirty="0"/>
              <a:t>绿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提交到</a:t>
            </a:r>
            <a:r>
              <a:rPr lang="en-US" altLang="zh-CN" dirty="0"/>
              <a:t>git</a:t>
            </a:r>
            <a:r>
              <a:rPr lang="zh-CN" altLang="en-US" dirty="0"/>
              <a:t>仓库   </a:t>
            </a:r>
            <a:r>
              <a:rPr lang="en-US" altLang="zh-CN" dirty="0"/>
              <a:t>git commit –m ‘</a:t>
            </a:r>
            <a:r>
              <a:rPr lang="zh-CN" altLang="en-US" dirty="0"/>
              <a:t>描述</a:t>
            </a:r>
            <a:r>
              <a:rPr lang="en-US" altLang="zh-CN" dirty="0"/>
              <a:t>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396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8819568-74FE-49C7-BD8B-6181471C0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65401"/>
            <a:ext cx="12192000" cy="70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66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537FCF-D250-4FCC-AF86-3BC8CEEE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1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385841-3734-422A-9AFB-B44FEF03A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675" y="86098"/>
            <a:ext cx="11094558" cy="67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56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99C26D-76F2-4091-8515-35CE838E0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9D800D8-2026-4C27-AD12-7FCFC0DA7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105" y="0"/>
            <a:ext cx="7933107" cy="31549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EA9077-18F4-43EC-BE17-ADD85295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67" y="3352593"/>
            <a:ext cx="6043184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80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4BB9978-C50A-4A98-B3D5-8D65D11ED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457" y="1089333"/>
            <a:ext cx="11377041" cy="43680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AAB39C-77D1-4C4B-8EF8-BD1283D6F950}"/>
              </a:ext>
            </a:extLst>
          </p:cNvPr>
          <p:cNvSpPr txBox="1"/>
          <p:nvPr/>
        </p:nvSpPr>
        <p:spPr>
          <a:xfrm>
            <a:off x="4152122" y="258336"/>
            <a:ext cx="2859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C00000"/>
                </a:solidFill>
              </a:rPr>
              <a:t>提交成功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B7B34F-2DC3-48F7-A1AD-C2284D287CE0}"/>
              </a:ext>
            </a:extLst>
          </p:cNvPr>
          <p:cNvSpPr txBox="1"/>
          <p:nvPr/>
        </p:nvSpPr>
        <p:spPr>
          <a:xfrm>
            <a:off x="1380931" y="5486400"/>
            <a:ext cx="96385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Ps:</a:t>
            </a:r>
            <a:r>
              <a:rPr lang="zh-CN" altLang="en-US" sz="3200" dirty="0"/>
              <a:t>在</a:t>
            </a:r>
            <a:r>
              <a:rPr lang="en-US" altLang="zh-CN" sz="3200" dirty="0"/>
              <a:t>git push </a:t>
            </a:r>
            <a:r>
              <a:rPr lang="zh-CN" altLang="en-US" sz="3200" dirty="0"/>
              <a:t>之后会让你输入你</a:t>
            </a:r>
            <a:r>
              <a:rPr lang="en-US" altLang="zh-CN" sz="3200" dirty="0" err="1"/>
              <a:t>github</a:t>
            </a:r>
            <a:r>
              <a:rPr lang="zh-CN" altLang="en-US" sz="3200" dirty="0"/>
              <a:t>的账号和密码</a:t>
            </a:r>
            <a:endParaRPr lang="en-US" altLang="zh-CN" sz="32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971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C100CC4-7060-44F8-9621-1A79CE939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22674"/>
            <a:ext cx="10343142" cy="65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35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0B99C45-EAD2-48BF-9D0E-34F34B1C3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71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84A20-644E-4EA9-AEE6-74F16AC8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在里面创建一个</a:t>
            </a:r>
            <a:r>
              <a:rPr lang="en-US" altLang="zh-CN" sz="2800" dirty="0"/>
              <a:t>index.html</a:t>
            </a:r>
            <a:r>
              <a:rPr lang="zh-CN" altLang="en-US" sz="2800" dirty="0"/>
              <a:t>然后就可以做成一个静态页面，可以作为自己的一个展示页面，可以写写东西，放放照片等等。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AC3F50B-419E-4185-A7A9-16B3877B0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116" y="2417225"/>
            <a:ext cx="6850212" cy="2023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96BF80-4DC1-4D36-97DB-994628FC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305" y="4598799"/>
            <a:ext cx="8473019" cy="14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FA9C22-78B2-4D8F-B456-71EF479C9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本次交流会之后的几项任务：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希望同学们回去都创建一个属于自己</a:t>
            </a:r>
            <a:r>
              <a:rPr lang="en-US" altLang="zh-CN" dirty="0" err="1"/>
              <a:t>github</a:t>
            </a:r>
            <a:r>
              <a:rPr lang="zh-CN" altLang="en-US" dirty="0"/>
              <a:t>账号，可以关注学长学姐们的账号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尝试着今天的</a:t>
            </a:r>
            <a:r>
              <a:rPr lang="en-US" altLang="zh-CN" dirty="0"/>
              <a:t>git</a:t>
            </a:r>
            <a:r>
              <a:rPr lang="zh-CN" altLang="en-US" dirty="0"/>
              <a:t>操作，进行一次文件项目上传</a:t>
            </a:r>
            <a:r>
              <a:rPr lang="en-US" altLang="zh-CN" dirty="0"/>
              <a:t>(</a:t>
            </a:r>
            <a:r>
              <a:rPr lang="zh-CN" altLang="en-US" dirty="0"/>
              <a:t>遇到问题别放弃，百度一下，</a:t>
            </a:r>
            <a:r>
              <a:rPr lang="en-US" altLang="zh-CN" dirty="0"/>
              <a:t>google</a:t>
            </a:r>
            <a:r>
              <a:rPr lang="zh-CN" altLang="en-US" dirty="0"/>
              <a:t>一下都可以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了解</a:t>
            </a:r>
            <a:r>
              <a:rPr lang="en-US" altLang="zh-CN" dirty="0" err="1"/>
              <a:t>linux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了解一下前端</a:t>
            </a:r>
          </a:p>
        </p:txBody>
      </p:sp>
    </p:spTree>
    <p:extLst>
      <p:ext uri="{BB962C8B-B14F-4D97-AF65-F5344CB8AC3E}">
        <p14:creationId xmlns:p14="http://schemas.microsoft.com/office/powerpoint/2010/main" val="3871047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25118-2F47-4AFB-BBA6-F63CB051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829" y="2333884"/>
            <a:ext cx="7333862" cy="1325563"/>
          </a:xfrm>
        </p:spPr>
        <p:txBody>
          <a:bodyPr>
            <a:normAutofit/>
          </a:bodyPr>
          <a:lstStyle/>
          <a:p>
            <a:r>
              <a:rPr lang="zh-CN" altLang="en-US" sz="8800" b="1" dirty="0">
                <a:solidFill>
                  <a:srgbClr val="FFC000"/>
                </a:solidFill>
              </a:rPr>
              <a:t>谢谢观看！！！</a:t>
            </a:r>
          </a:p>
        </p:txBody>
      </p:sp>
    </p:spTree>
    <p:extLst>
      <p:ext uri="{BB962C8B-B14F-4D97-AF65-F5344CB8AC3E}">
        <p14:creationId xmlns:p14="http://schemas.microsoft.com/office/powerpoint/2010/main" val="3852075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DDBA3D-05BB-430C-A509-A9A733EF6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5" y="83272"/>
            <a:ext cx="12226124" cy="677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80BE0D7-D9D7-4110-BF69-CE206DB78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176"/>
            <a:ext cx="12192000" cy="67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6D6A96-36C7-4631-9072-28EFD712D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2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497E1C2-8BE1-49CB-995C-9A2746C67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0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C49B58-CE60-4ADA-859D-3F160E4C0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2" y="0"/>
            <a:ext cx="12152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51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622067D-01FB-41D9-A43B-3F9B8698D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0" y="0"/>
            <a:ext cx="12171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48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287</Words>
  <Application>Microsoft Office PowerPoint</Application>
  <PresentationFormat>宽屏</PresentationFormat>
  <Paragraphs>26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等线</vt:lpstr>
      <vt:lpstr>等线 Light</vt:lpstr>
      <vt:lpstr>Arial</vt:lpstr>
      <vt:lpstr>Office 主题​​</vt:lpstr>
      <vt:lpstr>实验室交流会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Git</vt:lpstr>
      <vt:lpstr>PowerPoint 演示文稿</vt:lpstr>
      <vt:lpstr>    安装成功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在里面创建一个index.html然后就可以做成一个静态页面，可以作为自己的一个展示页面，可以写写东西，放放照片等等。</vt:lpstr>
      <vt:lpstr>PowerPoint 演示文稿</vt:lpstr>
      <vt:lpstr>谢谢观看！！！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实验室交流会</dc:title>
  <dc:creator>嘉程 王</dc:creator>
  <cp:lastModifiedBy>嘉程 王</cp:lastModifiedBy>
  <cp:revision>17</cp:revision>
  <dcterms:created xsi:type="dcterms:W3CDTF">2018-09-24T13:59:58Z</dcterms:created>
  <dcterms:modified xsi:type="dcterms:W3CDTF">2018-09-28T09:13:14Z</dcterms:modified>
</cp:coreProperties>
</file>